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5" r:id="rId4"/>
    <p:sldId id="257" r:id="rId5"/>
    <p:sldId id="266" r:id="rId6"/>
    <p:sldId id="259" r:id="rId7"/>
    <p:sldId id="260" r:id="rId8"/>
    <p:sldId id="261" r:id="rId9"/>
    <p:sldId id="268" r:id="rId10"/>
    <p:sldId id="262" r:id="rId11"/>
    <p:sldId id="267" r:id="rId12"/>
    <p:sldId id="263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1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37E623-8208-43A0-98DC-4337158D7A6F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36FEDD-BAC2-4D47-92FF-712440644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5816" y="4598126"/>
            <a:ext cx="8920189" cy="192024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tt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әерле көннәр!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avatars.mds.yandex.net/i?id=148fb6194238e81a851045f7db46ca5a85bf5bf8-57146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100" y="-1"/>
            <a:ext cx="5082631" cy="513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Дөрес тәртипкә китер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t-RU" i="1" dirty="0" smtClean="0"/>
              <a:t>		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балыкны диңгезгә җибәрә.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Балык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телгә килеп:”Мине җибәр”,ди.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ел буе диңгездә балык тота.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белән карчык землянкада яшәгәннәр.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юлы ул алтын балык тоткан.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84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0010" y="274638"/>
            <a:ext cx="6921573" cy="1143000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Тикшерү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t-RU" i="1" dirty="0" smtClean="0"/>
              <a:t>                      5.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балыкны диңгезгә җибәрә.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4.Балык телгә килеп:”Мине җибәр”,ди.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2.Карт 33 ел буе диңгездә балык тота.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1.Карт белән карчык землянкада яшәгәннәр.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3.Бер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юлы ул алтын балык тоткан.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274638"/>
            <a:ext cx="10357104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мәкаль дәреснең темасына туры килә?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Комсызга ирек бирсәң, ул тагын  да күп сорар.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Кеше әйберен алсаң,үзеңнекен югалтырсың.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Тырнак хәтле бирсәң,йодрык хәтле сорар.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Кеше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байлыгына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кызыкма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үзеңнекен сакла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014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8937" y="274638"/>
            <a:ext cx="3030584" cy="1143000"/>
          </a:xfrm>
        </p:spPr>
        <p:txBody>
          <a:bodyPr/>
          <a:lstStyle/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Өй эше</a:t>
            </a: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1447799"/>
            <a:ext cx="9997440" cy="521425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Әсәрне 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тулысынча укырга. (барлык укучыларга да)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2.а)Үзегезгә ошаган урынга иллюстрация ясарга. (ошаганны сайлап алырга)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ә) Әсәрнең эчтәлегенә туры килә торган мәкальләр табып язып алып килергә.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36581"/>
          <a:stretch>
            <a:fillRect/>
          </a:stretch>
        </p:blipFill>
        <p:spPr bwMode="auto">
          <a:xfrm>
            <a:off x="0" y="1"/>
            <a:ext cx="6454588" cy="3576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635" y="-1"/>
            <a:ext cx="5495365" cy="6494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9682"/>
            <a:ext cx="6575612" cy="3348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8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4663" y="2338250"/>
            <a:ext cx="10526921" cy="39101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365125"/>
            <a:ext cx="6964680" cy="94116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Филворд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8299510"/>
              </p:ext>
            </p:extLst>
          </p:nvPr>
        </p:nvGraphicFramePr>
        <p:xfrm>
          <a:off x="1656679" y="1423855"/>
          <a:ext cx="9263871" cy="5277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225"/>
                <a:gridCol w="1063922"/>
                <a:gridCol w="805636"/>
                <a:gridCol w="792038"/>
                <a:gridCol w="974468"/>
                <a:gridCol w="790906"/>
                <a:gridCol w="654933"/>
                <a:gridCol w="964270"/>
                <a:gridCol w="802236"/>
                <a:gridCol w="803369"/>
                <a:gridCol w="645868"/>
              </a:tblGrid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Җ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Һ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Һ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Җ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Җ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42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“Балыкчы һәм балык турында әкият”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671" y="1920241"/>
            <a:ext cx="6922100" cy="475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260" y="365125"/>
            <a:ext cx="8524539" cy="1325563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Авыр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сүзләр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989" y="1438351"/>
            <a:ext cx="8307978" cy="466200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tt-RU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	</a:t>
            </a: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tt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Балчык-глина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tt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Землянка- </a:t>
            </a: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балчыктан ясалган өй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tt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мә- сет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</a:t>
            </a: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t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гә килде- сөйләшә башлады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tt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Җеп </a:t>
            </a: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эрли-прядет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пряжу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Ягымлы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ласково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Гомер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</a:t>
            </a:r>
            <a:r>
              <a:rPr lang="tt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257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Сорауларга җавап бир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Әкиятнең бу өзегендә сүз нәрсә турында бара?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Әкияттә нинди геройлар бар?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белән карчык ничә ел бергә торганнар?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 тапкыр карт диңгез төбеннән нәрсә тартып чыгарган?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 икенче тапкыр нәрсә тартып чыгарган?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 өченче тапкыр?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518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924" y="365125"/>
            <a:ext cx="8997875" cy="1325563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Дөрес/дөрес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түгел (карточкаларда эш)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t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Балыкны ул кармак белән тоткан.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t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tt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белән карчык 50 ел бергә торганнар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t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tt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балык тоту белән шөгыл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ләнгән.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t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Аңа </a:t>
            </a:r>
            <a:r>
              <a:rPr lang="tt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 балык эләккән.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t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 </a:t>
            </a:r>
            <a:r>
              <a:rPr lang="tt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балыкны тотып өенә алып кайткан.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t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Карчык </a:t>
            </a:r>
            <a:r>
              <a:rPr lang="tt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җеп эрләү белән шөгыльләнгән.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 flipV="1">
            <a:off x="2106962" y="3409406"/>
            <a:ext cx="152911" cy="189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30783" y="3997235"/>
            <a:ext cx="168279" cy="132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2308" y="4563547"/>
            <a:ext cx="143691" cy="1782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flipH="1" flipV="1">
            <a:off x="2106387" y="2285999"/>
            <a:ext cx="153487" cy="1928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flipH="1" flipV="1">
            <a:off x="2145575" y="2873829"/>
            <a:ext cx="127361" cy="17058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2097934" y="1763484"/>
            <a:ext cx="175004" cy="1721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96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</a:t>
            </a:r>
            <a:r>
              <a:rPr lang="ru-RU" dirty="0" smtClean="0"/>
              <a:t> «Балык </a:t>
            </a:r>
            <a:r>
              <a:rPr lang="ru-RU" dirty="0" err="1" smtClean="0"/>
              <a:t>тоту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68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309" y="1534431"/>
            <a:ext cx="7351576" cy="4631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</TotalTime>
  <Words>318</Words>
  <Application>Microsoft Office PowerPoint</Application>
  <PresentationFormat>Произвольный</PresentationFormat>
  <Paragraphs>171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Хәерле көннәр!</vt:lpstr>
      <vt:lpstr>Слайд 2</vt:lpstr>
      <vt:lpstr>Слайд 3</vt:lpstr>
      <vt:lpstr> Филворд</vt:lpstr>
      <vt:lpstr>“Балыкчы һәм балык турында әкият”</vt:lpstr>
      <vt:lpstr>     Авыр сүзләр</vt:lpstr>
      <vt:lpstr>Сорауларга җавап бир</vt:lpstr>
      <vt:lpstr>Дөрес/дөрес түгел (карточкаларда эш)</vt:lpstr>
      <vt:lpstr>Физминут «Балык тоту»</vt:lpstr>
      <vt:lpstr>  Дөрес тәртипкә китер</vt:lpstr>
      <vt:lpstr>  Тикшерү </vt:lpstr>
      <vt:lpstr>Кайсы мәкаль дәреснең темасына туры килә?</vt:lpstr>
      <vt:lpstr> Өй эше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Валентина Кибец</cp:lastModifiedBy>
  <cp:revision>9</cp:revision>
  <dcterms:created xsi:type="dcterms:W3CDTF">2025-03-21T19:48:51Z</dcterms:created>
  <dcterms:modified xsi:type="dcterms:W3CDTF">2025-03-22T05:59:03Z</dcterms:modified>
</cp:coreProperties>
</file>